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9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5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0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6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9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4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7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A7D6-0132-4FB6-BF8F-34774098ED9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02B9F-EC16-41DD-B244-4B5E07A8D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090" y="431302"/>
            <a:ext cx="1494205" cy="9253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6298" y="431302"/>
            <a:ext cx="2194750" cy="8474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7418" y="5444319"/>
            <a:ext cx="10778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>
                <a:latin typeface="+mj-lt"/>
              </a:rPr>
              <a:t>Годишна среща с научните организациите на ЕОБХ по чл. 36 и обучение относно възможностите за сътрудничество чрез грантове и обществени поръчки на </a:t>
            </a:r>
            <a:r>
              <a:rPr lang="bg-BG" sz="1400" b="1" i="1" dirty="0" smtClean="0">
                <a:latin typeface="+mj-lt"/>
              </a:rPr>
              <a:t>ЕОБХ</a:t>
            </a:r>
            <a:endParaRPr lang="en-US" sz="1400" b="1" i="1" dirty="0" smtClean="0">
              <a:latin typeface="+mj-lt"/>
            </a:endParaRPr>
          </a:p>
          <a:p>
            <a:pPr algn="ctr"/>
            <a:r>
              <a:rPr lang="en-US" sz="1400" b="1" i="1" dirty="0">
                <a:latin typeface="+mj-lt"/>
              </a:rPr>
              <a:t>18.10.2023</a:t>
            </a:r>
            <a:r>
              <a:rPr lang="bg-BG" sz="1400" b="1" i="1" dirty="0">
                <a:latin typeface="+mj-lt"/>
              </a:rPr>
              <a:t> г.</a:t>
            </a:r>
            <a:endParaRPr lang="en-US" sz="1400" b="1" i="1" dirty="0">
              <a:latin typeface="+mj-lt"/>
            </a:endParaRPr>
          </a:p>
          <a:p>
            <a:pPr algn="ctr"/>
            <a:r>
              <a:rPr lang="bg-BG" sz="1400" b="1" i="1" dirty="0" smtClean="0">
                <a:solidFill>
                  <a:schemeClr val="tx2"/>
                </a:solidFill>
                <a:latin typeface="+mj-lt"/>
              </a:rPr>
              <a:t>Пространство </a:t>
            </a:r>
            <a:r>
              <a:rPr lang="bg-BG" sz="1400" b="1" i="1" dirty="0">
                <a:solidFill>
                  <a:schemeClr val="tx2"/>
                </a:solidFill>
                <a:latin typeface="+mj-lt"/>
              </a:rPr>
              <a:t>за хибридни събития </a:t>
            </a:r>
            <a:r>
              <a:rPr lang="en-US" sz="1400" b="1" i="1" dirty="0" err="1">
                <a:solidFill>
                  <a:schemeClr val="tx2"/>
                </a:solidFill>
                <a:latin typeface="+mj-lt"/>
              </a:rPr>
              <a:t>Launchee</a:t>
            </a:r>
            <a:r>
              <a:rPr lang="en-US" sz="1400" b="1" i="1" dirty="0">
                <a:solidFill>
                  <a:schemeClr val="tx2"/>
                </a:solidFill>
                <a:latin typeface="+mj-lt"/>
              </a:rPr>
              <a:t>, </a:t>
            </a:r>
            <a:r>
              <a:rPr lang="bg-BG" sz="1400" b="1" i="1" dirty="0" smtClean="0">
                <a:solidFill>
                  <a:schemeClr val="tx2"/>
                </a:solidFill>
                <a:latin typeface="+mj-lt"/>
              </a:rPr>
              <a:t>София</a:t>
            </a:r>
            <a:endParaRPr lang="en-US" sz="1400" b="1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4472" y="1617566"/>
            <a:ext cx="10344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b="1" dirty="0" smtClean="0">
                <a:latin typeface="+mj-lt"/>
              </a:rPr>
              <a:t>Предоставяне на обратна </a:t>
            </a:r>
            <a:r>
              <a:rPr lang="bg-BG" b="1" dirty="0">
                <a:latin typeface="+mj-lt"/>
              </a:rPr>
              <a:t>връзка от </a:t>
            </a:r>
            <a:r>
              <a:rPr lang="bg-BG" b="1" dirty="0" smtClean="0">
                <a:latin typeface="+mj-lt"/>
              </a:rPr>
              <a:t>българските научни организации </a:t>
            </a:r>
            <a:r>
              <a:rPr lang="bg-BG" b="1" dirty="0" smtClean="0">
                <a:latin typeface="+mj-lt"/>
              </a:rPr>
              <a:t>по чл. 36 от Регламент 178/2002</a:t>
            </a:r>
            <a:r>
              <a:rPr lang="bg-BG" b="1" dirty="0" smtClean="0">
                <a:latin typeface="+mj-lt"/>
              </a:rPr>
              <a:t>:</a:t>
            </a:r>
          </a:p>
          <a:p>
            <a:pPr lvl="0"/>
            <a:endParaRPr lang="en-US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dirty="0" smtClean="0">
                <a:latin typeface="+mj-lt"/>
              </a:rPr>
              <a:t>получавате </a:t>
            </a:r>
            <a:r>
              <a:rPr lang="bg-BG" dirty="0">
                <a:latin typeface="+mj-lt"/>
              </a:rPr>
              <a:t>ли регулярна информация от </a:t>
            </a:r>
            <a:r>
              <a:rPr lang="bg-BG" dirty="0" smtClean="0">
                <a:latin typeface="+mj-lt"/>
              </a:rPr>
              <a:t>КТ?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dirty="0" smtClean="0">
                <a:latin typeface="+mj-lt"/>
              </a:rPr>
              <a:t>получавате </a:t>
            </a:r>
            <a:r>
              <a:rPr lang="bg-BG" dirty="0">
                <a:latin typeface="+mj-lt"/>
              </a:rPr>
              <a:t>ли информация от </a:t>
            </a:r>
            <a:r>
              <a:rPr lang="bg-BG" dirty="0" smtClean="0">
                <a:latin typeface="+mj-lt"/>
              </a:rPr>
              <a:t>ЕОБХ?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dirty="0" smtClean="0">
                <a:latin typeface="+mj-lt"/>
              </a:rPr>
              <a:t>разпространявате </a:t>
            </a:r>
            <a:r>
              <a:rPr lang="bg-BG" dirty="0">
                <a:latin typeface="+mj-lt"/>
              </a:rPr>
              <a:t>ли информацията, получена от КТ и ЕОБХ в рамките на </a:t>
            </a:r>
            <a:r>
              <a:rPr lang="bg-BG" dirty="0" smtClean="0">
                <a:latin typeface="+mj-lt"/>
              </a:rPr>
              <a:t>Вашите организации?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dirty="0" smtClean="0">
                <a:latin typeface="+mj-lt"/>
              </a:rPr>
              <a:t>колко </a:t>
            </a:r>
            <a:r>
              <a:rPr lang="bg-BG" dirty="0">
                <a:latin typeface="+mj-lt"/>
              </a:rPr>
              <a:t>често </a:t>
            </a:r>
            <a:r>
              <a:rPr lang="bg-BG" dirty="0" smtClean="0">
                <a:latin typeface="+mj-lt"/>
              </a:rPr>
              <a:t>достъпвате </a:t>
            </a:r>
            <a:r>
              <a:rPr lang="bg-BG" dirty="0">
                <a:latin typeface="+mj-lt"/>
              </a:rPr>
              <a:t>базата данни </a:t>
            </a:r>
            <a:r>
              <a:rPr lang="bg-BG" dirty="0" smtClean="0">
                <a:latin typeface="+mj-lt"/>
              </a:rPr>
              <a:t>на ЕОБХ с организации по </a:t>
            </a:r>
            <a:r>
              <a:rPr lang="bg-BG" dirty="0">
                <a:latin typeface="+mj-lt"/>
              </a:rPr>
              <a:t>чл. </a:t>
            </a:r>
            <a:r>
              <a:rPr lang="bg-BG" dirty="0" smtClean="0">
                <a:latin typeface="+mj-lt"/>
              </a:rPr>
              <a:t>36?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dirty="0" smtClean="0">
                <a:latin typeface="+mj-lt"/>
              </a:rPr>
              <a:t>срещате ли  трудности при изпълнение на ангажиментите си като лице за контакт по чл. 36?</a:t>
            </a:r>
            <a:endParaRPr lang="bg-BG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bg-BG" dirty="0" smtClean="0">
                <a:latin typeface="+mj-lt"/>
              </a:rPr>
              <a:t>има </a:t>
            </a:r>
            <a:r>
              <a:rPr lang="bg-BG" dirty="0">
                <a:latin typeface="+mj-lt"/>
              </a:rPr>
              <a:t>ли настъпили промени </a:t>
            </a:r>
            <a:r>
              <a:rPr lang="bg-BG" dirty="0" smtClean="0">
                <a:latin typeface="+mj-lt"/>
              </a:rPr>
              <a:t>във Вашите организации, за които бихте искали да ни информирате?</a:t>
            </a:r>
            <a:endParaRPr lang="en-US" dirty="0">
              <a:latin typeface="+mj-lt"/>
            </a:endParaRPr>
          </a:p>
          <a:p>
            <a:r>
              <a:rPr lang="en-US" b="1" dirty="0"/>
              <a:t> 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8532" y="3967270"/>
            <a:ext cx="2815213" cy="140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8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Lilyana Polihronova</dc:creator>
  <cp:lastModifiedBy>Lilyana Polihronova</cp:lastModifiedBy>
  <cp:revision>9</cp:revision>
  <dcterms:created xsi:type="dcterms:W3CDTF">2023-10-17T06:46:07Z</dcterms:created>
  <dcterms:modified xsi:type="dcterms:W3CDTF">2023-10-17T06:58:18Z</dcterms:modified>
</cp:coreProperties>
</file>